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2A541-1D96-4900-B899-3D0E1E1B202A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CA817-8233-4DEB-997A-CF303181B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Story #2:  </a:t>
            </a:r>
            <a:br>
              <a:rPr lang="en-US" dirty="0" smtClean="0"/>
            </a:br>
            <a:r>
              <a:rPr lang="en-US" b="1" u="sng" dirty="0" smtClean="0"/>
              <a:t>The Berlin Wall</a:t>
            </a:r>
            <a:br>
              <a:rPr lang="en-US" b="1" u="sng" dirty="0" smtClean="0"/>
            </a:br>
            <a:r>
              <a:rPr lang="en-US" b="1" u="sng" dirty="0" smtClean="0"/>
              <a:t> (1961-1989)</a:t>
            </a:r>
            <a:endParaRPr lang="en-US" b="1" u="sng" dirty="0"/>
          </a:p>
        </p:txBody>
      </p:sp>
      <p:pic>
        <p:nvPicPr>
          <p:cNvPr id="1026" name="Picture 2" descr="http://www.algonet.se/%7Egiljotin/bilder/b_mu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781800" cy="4992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Berlin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Constructed in August of 1961</a:t>
            </a:r>
          </a:p>
          <a:p>
            <a:r>
              <a:rPr lang="en-US" dirty="0" smtClean="0"/>
              <a:t>Divided East Berlin (controlled by the Soviets under Communism) and West Berlin (controlled by the Allies under democracy)</a:t>
            </a:r>
          </a:p>
          <a:p>
            <a:r>
              <a:rPr lang="en-US" dirty="0" smtClean="0"/>
              <a:t>Designed to keep those in East Berlin out of West Berlin</a:t>
            </a:r>
          </a:p>
          <a:p>
            <a:pPr lvl="1"/>
            <a:r>
              <a:rPr lang="en-US" dirty="0" smtClean="0"/>
              <a:t>Why? Kept them contained in the Communist section of Berlin</a:t>
            </a:r>
          </a:p>
          <a:p>
            <a:r>
              <a:rPr lang="en-US" dirty="0" smtClean="0"/>
              <a:t>Over time, the wall was fortified heavier to prevent escaping into West Berlin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Berlin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Berlin Wall stretched over 100 miles. </a:t>
            </a:r>
          </a:p>
          <a:p>
            <a:r>
              <a:rPr lang="en-US" dirty="0" smtClean="0"/>
              <a:t>Ran through the center of Berlin and cut off West Berlin from the rest of East Germany.</a:t>
            </a:r>
          </a:p>
          <a:p>
            <a:r>
              <a:rPr lang="en-US" dirty="0" smtClean="0"/>
              <a:t>The wall went through 4 major transformations 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: Started out as a barbed-wire fence with concrete posts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Quickly replaced with concrete blocks topped with barbed wire to make it more sturdier and permanent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: Made of concrete wall supported by steel girders in 1965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: Made of concrete slabs almost 12ft high and 4 ft wide with a smooth pipe running across the top to keep people from scaling the wall (1975-1980)</a:t>
            </a:r>
          </a:p>
          <a:p>
            <a:r>
              <a:rPr lang="en-US" dirty="0" smtClean="0"/>
              <a:t>Behind the Wall were minefields, anti-vehicle trenches, electric fences, guard dogs, a 300 ft “No Man’s Land”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File:Berlinermau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tempimage1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0999"/>
            <a:ext cx="7848600" cy="627887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201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Story #2:   The Berlin Wall  (1961-1989)</vt:lpstr>
      <vt:lpstr>The Berlin Wall</vt:lpstr>
      <vt:lpstr>The Berlin Wall</vt:lpstr>
      <vt:lpstr>Slide 4</vt:lpstr>
      <vt:lpstr>Slide 5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23</cp:revision>
  <dcterms:created xsi:type="dcterms:W3CDTF">2013-02-05T05:07:41Z</dcterms:created>
  <dcterms:modified xsi:type="dcterms:W3CDTF">2013-02-06T15:23:58Z</dcterms:modified>
</cp:coreProperties>
</file>